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24" r:id="rId1"/>
  </p:sldMasterIdLst>
  <p:notesMasterIdLst>
    <p:notesMasterId r:id="rId20"/>
  </p:notesMasterIdLst>
  <p:sldIdLst>
    <p:sldId id="551" r:id="rId2"/>
    <p:sldId id="714" r:id="rId3"/>
    <p:sldId id="645" r:id="rId4"/>
    <p:sldId id="688" r:id="rId5"/>
    <p:sldId id="728" r:id="rId6"/>
    <p:sldId id="729" r:id="rId7"/>
    <p:sldId id="712" r:id="rId8"/>
    <p:sldId id="713" r:id="rId9"/>
    <p:sldId id="715" r:id="rId10"/>
    <p:sldId id="716" r:id="rId11"/>
    <p:sldId id="717" r:id="rId12"/>
    <p:sldId id="718" r:id="rId13"/>
    <p:sldId id="725" r:id="rId14"/>
    <p:sldId id="719" r:id="rId15"/>
    <p:sldId id="720" r:id="rId16"/>
    <p:sldId id="721" r:id="rId17"/>
    <p:sldId id="691" r:id="rId18"/>
    <p:sldId id="72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A2696"/>
    <a:srgbClr val="05AABB"/>
    <a:srgbClr val="000066"/>
    <a:srgbClr val="6F9EBB"/>
    <a:srgbClr val="E1D70D"/>
    <a:srgbClr val="90C50B"/>
    <a:srgbClr val="005E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2" autoAdjust="0"/>
    <p:restoredTop sz="84943" autoAdjust="0"/>
  </p:normalViewPr>
  <p:slideViewPr>
    <p:cSldViewPr>
      <p:cViewPr varScale="1">
        <p:scale>
          <a:sx n="75" d="100"/>
          <a:sy n="75" d="100"/>
        </p:scale>
        <p:origin x="-102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3F585-0328-4331-A331-BB3E6394BA47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3C2E5-FF58-458E-9B03-F0826A82D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91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CC35-473B-41B7-8CA1-B2EC5F2DD18B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5B1A-5C40-4A06-90B2-6E529C0B9B5F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499E-F2AD-45E1-A140-E20243F02C84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6C60-5FA6-419A-B860-249CB7D1F409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27EF-D5BC-4452-A93F-C9C8223B1554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AE4C-9402-4FAB-BE83-7184B48902FA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0661-936D-4BB5-98ED-8478B8F1160D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8B1-BE34-428A-8238-656D1D186FAA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8B0E-6278-4925-B511-69CF913F6D56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30B3-C419-43D1-97C5-AB50AA873914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058FD-3256-41B2-8502-30C36E480511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15A4A-7BF7-430A-8CBF-9F91A9E190F0}" type="datetime1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2.bp.blogspot.com/-K7aAjJMoE2Y/Wxn12dGDRrI/AAAAAAAAQ6s/O4CF1vi4T4w4-LcK69hfktMs0YpFUcm5gCLcBGAs/w1200-h630-p-k-no-nu/AdobeStock_6188136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71414"/>
            <a:ext cx="925252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САМАРСКОЙ ОБЛАСТИ «ПОДДЕРЖКА ИНИЦИАТИВ НАСЕЛЕНИЯ МУНИЦИПАЛЬНЫХ ОБРАЗОВАНИЙ В САМАРСКОЙ ОБЛАСТИ»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2017-2025 годы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«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rgbClr val="FF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«Устройство   «Сквера  Победы»  в сельском поселении  Курумоч» по направлению «Создание (восстановление) объектов массового отдыха, в том числе на водных объектах общего пользования, и (или) создание (восстановление) объектов сферы культуры в муниципальном образовании»</a:t>
            </a:r>
          </a:p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 в 2018  году</a:t>
            </a:r>
            <a:endParaRPr lang="ru-RU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9218" name="Picture 2" descr="G:\Фото Курумоч Сквер Победы 2018\Сквер Победы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13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42" name="Picture 2" descr="G:\Фото Курумоч Сквер Победы 2018\Сквер Победы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04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1266" name="Picture 2" descr="G:\Фото Курумоч Сквер Победы 2018\торжественное открытие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76" y="139850"/>
            <a:ext cx="4221400" cy="661526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Фото Курумоч Сквер Победы 2018\Памятник Солдату\торжественное открыти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62" y="139849"/>
            <a:ext cx="4656237" cy="661526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286388"/>
            <a:ext cx="9572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ОТКРЫТИЕ    СКВЕРА  ПОБЕДЫ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01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11960" y="0"/>
            <a:ext cx="4360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6386476"/>
            <a:ext cx="42862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user\Desktop\фото разные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88640"/>
            <a:ext cx="925195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140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2290" name="Picture 2" descr="G:\Фото Курумоч Сквер Победы 2018\Памятник Солдату\установлена мемориальная пли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6" y="0"/>
            <a:ext cx="9135224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49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3314" name="Picture 2" descr="G:\Фото Курумоч Сквер Победы 2018\Памятник Солдату\Сквер Победы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578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4338" name="Picture 2" descr="G:\Фото Курумоч Сквер Победы 2018\Памятник Солдату\Сквер Победы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49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7" b="10128"/>
          <a:stretch>
            <a:fillRect/>
          </a:stretch>
        </p:blipFill>
        <p:spPr bwMode="auto">
          <a:xfrm>
            <a:off x="251520" y="71414"/>
            <a:ext cx="973912" cy="100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86182" y="190381"/>
            <a:ext cx="5178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«САМОЕ БЛАГОУСТРОЕННОЕ МУНИЦИПАЛЬНОЕ ОБРАЗОВАНИЕ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ОБЛАСТИ»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0"/>
            <a:ext cx="4360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342780"/>
            <a:ext cx="209735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КУРУМОЧ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6386476"/>
            <a:ext cx="42862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ru-RU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818" y="1142984"/>
            <a:ext cx="2607108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ПРОЕКТАХ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3240" y="1000108"/>
            <a:ext cx="5857916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Губернаторский проект «</a:t>
            </a:r>
            <a:r>
              <a:rPr lang="ru-RU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СОдействие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–Государственная программа Самарской области «Поддержка инициатив населения муниципальных образований в Самарской области» на 2017 - 2025 год</a:t>
            </a: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5718" y="2000239"/>
            <a:ext cx="407196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 descr="C:\Users\user\Desktop\фото разные\DSC_0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22018" y="1678783"/>
            <a:ext cx="3714777" cy="435768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571736" y="5110475"/>
            <a:ext cx="385765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ВСЕ НАЧИНАЛОСЬ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user\Desktop\фото разные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757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Picture 1" descr="C:\Users\user\Desktop\фото разные\DSC_1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СПАСИБО ЗА ВНИМАНИЕ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95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7170" name="Picture 2" descr="G:\Фото Курумоч Сквер Победы 2018\территория до реализации проект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470471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НАЧАЛА РЕАЛИЗАЦИИ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59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7" b="10128"/>
          <a:stretch>
            <a:fillRect/>
          </a:stretch>
        </p:blipFill>
        <p:spPr bwMode="auto">
          <a:xfrm>
            <a:off x="251520" y="188640"/>
            <a:ext cx="973912" cy="100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0"/>
            <a:ext cx="4360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6386476"/>
            <a:ext cx="47857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Фото Курумоч Сквер Победы 2018\территория до реализации проекта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658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470471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НАЧАЛА РЕАЛИЗАЦИИ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589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76256" y="6525344"/>
            <a:ext cx="202460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admspkurumoch@ya.ru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Фото Курумоч Сквер Победы 2018\памятник воину до реализации проек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70471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НАЧАЛА РЕАЛИЗАЦИИ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757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24365839"/>
              </p:ext>
            </p:extLst>
          </p:nvPr>
        </p:nvGraphicFramePr>
        <p:xfrm>
          <a:off x="457200" y="1357297"/>
          <a:ext cx="8329642" cy="5258392"/>
        </p:xfrm>
        <a:graphic>
          <a:graphicData uri="http://schemas.openxmlformats.org/drawingml/2006/table">
            <a:tbl>
              <a:tblPr/>
              <a:tblGrid>
                <a:gridCol w="3250704"/>
                <a:gridCol w="2907475"/>
                <a:gridCol w="2171463"/>
              </a:tblGrid>
              <a:tr h="1552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</a:t>
                      </a:r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проекта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софинансирования местного бюджета, %</a:t>
                      </a: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софинансирования населением, %</a:t>
                      </a: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71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сквера "Победа"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</a:t>
                      </a:r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проекта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761">
                <a:tc vMerge="1"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софинансирования </a:t>
                      </a:r>
                      <a:r>
                        <a:rPr lang="ru-RU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местного бюджета, </a:t>
                      </a:r>
                      <a:r>
                        <a:rPr lang="ru-RU" sz="2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  <a:r>
                        <a:rPr lang="ru-RU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софинансирования населением, </a:t>
                      </a:r>
                      <a:r>
                        <a:rPr lang="ru-RU" sz="2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349">
                <a:tc vMerge="1"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is-I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is-I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0" marR="8910" marT="891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8473238"/>
              </p:ext>
            </p:extLst>
          </p:nvPr>
        </p:nvGraphicFramePr>
        <p:xfrm>
          <a:off x="365760" y="1428736"/>
          <a:ext cx="8421082" cy="5214974"/>
        </p:xfrm>
        <a:graphic>
          <a:graphicData uri="http://schemas.openxmlformats.org/drawingml/2006/table">
            <a:tbl>
              <a:tblPr/>
              <a:tblGrid>
                <a:gridCol w="8421082"/>
              </a:tblGrid>
              <a:tr h="52149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0967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2.bp.blogspot.com/-K7aAjJMoE2Y/Wxn12dGDRrI/AAAAAAAAQ6s/O4CF1vi4T4w4-LcK69hfktMs0YpFUcm5gCLcBGAs/w1200-h630-p-k-no-nu/AdobeStock_6188136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785794"/>
            <a:ext cx="7416824" cy="545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стоимость проекта – 1 650,52 тыс. рублей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том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числе:                                                                                      1 млн. рублей – областной бюджет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320,00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рублей – местный бюджет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330,52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рублей – средства населения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71056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122" name="Picture 2" descr="G:\Фото Курумоч Сквер Победы 2018\в период проведения работ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492919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НАЧАЛО  РЕАЛИЗАЦИИ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84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098" name="Picture 2" descr="G:\Фото Курумоч Сквер Победы 2018\в период проведения работ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" y="44624"/>
            <a:ext cx="9144000" cy="684076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492919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НАЧАЛО  РЕАЛИЗАЦИИ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66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8194" name="Picture 2" descr="G:\Фото Курумоч Сквер Победы 2018\Сквер Побед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5286388"/>
            <a:ext cx="7388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ПРОЕКТ    РЕАЛИЗОВАН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268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5514</TotalTime>
  <Words>235</Words>
  <Application>Microsoft Office PowerPoint</Application>
  <PresentationFormat>Экран (4:3)</PresentationFormat>
  <Paragraphs>91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СОФИНАНСИРОВАНИЕ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623</cp:revision>
  <dcterms:created xsi:type="dcterms:W3CDTF">2016-03-14T05:04:10Z</dcterms:created>
  <dcterms:modified xsi:type="dcterms:W3CDTF">2019-08-13T05:55:59Z</dcterms:modified>
</cp:coreProperties>
</file>